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1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310" r:id="rId28"/>
  </p:sldIdLst>
  <p:sldSz cx="9144000" cy="6858000" type="screen4x3"/>
  <p:notesSz cx="6889750" cy="1002188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143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288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431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575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5718" algn="l" defTabSz="914288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2862" algn="l" defTabSz="914288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006" algn="l" defTabSz="914288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149" algn="l" defTabSz="914288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16F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211"/>
          </a:xfrm>
          <a:prstGeom prst="rect">
            <a:avLst/>
          </a:prstGeom>
        </p:spPr>
        <p:txBody>
          <a:bodyPr vert="horz" lIns="91824" tIns="45912" rIns="91824" bIns="4591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211"/>
          </a:xfrm>
          <a:prstGeom prst="rect">
            <a:avLst/>
          </a:prstGeom>
        </p:spPr>
        <p:txBody>
          <a:bodyPr vert="horz" lIns="91824" tIns="45912" rIns="91824" bIns="45912" rtlCol="0"/>
          <a:lstStyle>
            <a:lvl1pPr algn="r">
              <a:defRPr sz="1200"/>
            </a:lvl1pPr>
          </a:lstStyle>
          <a:p>
            <a:fld id="{06B64CCC-7616-4ABA-9E1E-D5441288E57A}" type="datetimeFigureOut">
              <a:rPr lang="ko-KR" altLang="en-US" smtClean="0"/>
              <a:t>2024-11-06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850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24" tIns="45912" rIns="91824" bIns="4591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822815"/>
            <a:ext cx="5511800" cy="3945938"/>
          </a:xfrm>
          <a:prstGeom prst="rect">
            <a:avLst/>
          </a:prstGeom>
        </p:spPr>
        <p:txBody>
          <a:bodyPr vert="horz" lIns="91824" tIns="45912" rIns="91824" bIns="45912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9678"/>
            <a:ext cx="2985558" cy="502210"/>
          </a:xfrm>
          <a:prstGeom prst="rect">
            <a:avLst/>
          </a:prstGeom>
        </p:spPr>
        <p:txBody>
          <a:bodyPr vert="horz" lIns="91824" tIns="45912" rIns="91824" bIns="4591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597" y="9519678"/>
            <a:ext cx="2985558" cy="502210"/>
          </a:xfrm>
          <a:prstGeom prst="rect">
            <a:avLst/>
          </a:prstGeom>
        </p:spPr>
        <p:txBody>
          <a:bodyPr vert="horz" lIns="91824" tIns="45912" rIns="91824" bIns="45912" rtlCol="0" anchor="b"/>
          <a:lstStyle>
            <a:lvl1pPr algn="r">
              <a:defRPr sz="1200"/>
            </a:lvl1pPr>
          </a:lstStyle>
          <a:p>
            <a:fld id="{D2E94A13-2D73-4AB0-B298-D7EDAB8914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33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B1BAD-B58A-433D-97EF-0286B8C82E9D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78155-777E-43D8-9411-F3EFFDA05A4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CEBA9-4836-4528-A734-CD5502441C6C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FAF03-6528-4BC4-BA26-6AAF55DADB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0B94F-4F66-4700-8562-FF21C2CC5FE8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FF4F2-C2D5-4A80-967F-D2B15C2FA61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ACE67-8B0E-4436-9CB7-EDECF587B4E7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8D3A6-6322-41F7-8555-5B460C0D154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8" indent="0">
              <a:buNone/>
              <a:defRPr sz="1800" b="1"/>
            </a:lvl3pPr>
            <a:lvl4pPr marL="1371431" indent="0">
              <a:buNone/>
              <a:defRPr sz="1600" b="1"/>
            </a:lvl4pPr>
            <a:lvl5pPr marL="1828575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2" indent="0">
              <a:buNone/>
              <a:defRPr sz="1600" b="1"/>
            </a:lvl7pPr>
            <a:lvl8pPr marL="3200006" indent="0">
              <a:buNone/>
              <a:defRPr sz="1600" b="1"/>
            </a:lvl8pPr>
            <a:lvl9pPr marL="365714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8" indent="0">
              <a:buNone/>
              <a:defRPr sz="1800" b="1"/>
            </a:lvl3pPr>
            <a:lvl4pPr marL="1371431" indent="0">
              <a:buNone/>
              <a:defRPr sz="1600" b="1"/>
            </a:lvl4pPr>
            <a:lvl5pPr marL="1828575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2" indent="0">
              <a:buNone/>
              <a:defRPr sz="1600" b="1"/>
            </a:lvl7pPr>
            <a:lvl8pPr marL="3200006" indent="0">
              <a:buNone/>
              <a:defRPr sz="1600" b="1"/>
            </a:lvl8pPr>
            <a:lvl9pPr marL="3657149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D2BF4-1B5E-4D18-9078-04BC04D74D10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3EBC3-BA1D-40C4-B13D-6EFFD3781F1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AB39E-74EC-435B-9D60-1AF88D39D0CB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61EFD-5D7A-4F26-A42C-7B67FADF88A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F0A44-D86E-4D04-9E4D-36F9588F3884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D152B-6A4A-4EA7-9C22-3749A277104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3" indent="0">
              <a:buNone/>
              <a:defRPr sz="1200"/>
            </a:lvl2pPr>
            <a:lvl3pPr marL="914288" indent="0">
              <a:buNone/>
              <a:defRPr sz="1000"/>
            </a:lvl3pPr>
            <a:lvl4pPr marL="1371431" indent="0">
              <a:buNone/>
              <a:defRPr sz="900"/>
            </a:lvl4pPr>
            <a:lvl5pPr marL="1828575" indent="0">
              <a:buNone/>
              <a:defRPr sz="900"/>
            </a:lvl5pPr>
            <a:lvl6pPr marL="2285718" indent="0">
              <a:buNone/>
              <a:defRPr sz="900"/>
            </a:lvl6pPr>
            <a:lvl7pPr marL="2742862" indent="0">
              <a:buNone/>
              <a:defRPr sz="900"/>
            </a:lvl7pPr>
            <a:lvl8pPr marL="3200006" indent="0">
              <a:buNone/>
              <a:defRPr sz="900"/>
            </a:lvl8pPr>
            <a:lvl9pPr marL="3657149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1C6D9-4A9C-4299-BF33-36A444E55223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C582C-E50B-4E59-8CE0-6081DE6442D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3" indent="0">
              <a:buNone/>
              <a:defRPr sz="2800"/>
            </a:lvl2pPr>
            <a:lvl3pPr marL="914288" indent="0">
              <a:buNone/>
              <a:defRPr sz="2400"/>
            </a:lvl3pPr>
            <a:lvl4pPr marL="1371431" indent="0">
              <a:buNone/>
              <a:defRPr sz="2000"/>
            </a:lvl4pPr>
            <a:lvl5pPr marL="1828575" indent="0">
              <a:buNone/>
              <a:defRPr sz="2000"/>
            </a:lvl5pPr>
            <a:lvl6pPr marL="2285718" indent="0">
              <a:buNone/>
              <a:defRPr sz="2000"/>
            </a:lvl6pPr>
            <a:lvl7pPr marL="2742862" indent="0">
              <a:buNone/>
              <a:defRPr sz="2000"/>
            </a:lvl7pPr>
            <a:lvl8pPr marL="3200006" indent="0">
              <a:buNone/>
              <a:defRPr sz="2000"/>
            </a:lvl8pPr>
            <a:lvl9pPr marL="3657149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3" indent="0">
              <a:buNone/>
              <a:defRPr sz="1200"/>
            </a:lvl2pPr>
            <a:lvl3pPr marL="914288" indent="0">
              <a:buNone/>
              <a:defRPr sz="1000"/>
            </a:lvl3pPr>
            <a:lvl4pPr marL="1371431" indent="0">
              <a:buNone/>
              <a:defRPr sz="900"/>
            </a:lvl4pPr>
            <a:lvl5pPr marL="1828575" indent="0">
              <a:buNone/>
              <a:defRPr sz="900"/>
            </a:lvl5pPr>
            <a:lvl6pPr marL="2285718" indent="0">
              <a:buNone/>
              <a:defRPr sz="900"/>
            </a:lvl6pPr>
            <a:lvl7pPr marL="2742862" indent="0">
              <a:buNone/>
              <a:defRPr sz="900"/>
            </a:lvl7pPr>
            <a:lvl8pPr marL="3200006" indent="0">
              <a:buNone/>
              <a:defRPr sz="900"/>
            </a:lvl8pPr>
            <a:lvl9pPr marL="3657149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51F39-80B1-40CC-ACDF-ABDD23891C81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15343-0C86-414F-BA1C-8C3EDDCC351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D41C8-AB36-4A17-BCA2-C3186434A6A8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3E19E-9F98-4F3D-B971-71D066F5FD4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01B7E-38E1-48F3-A69B-4D1C809C4601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83D6A-EF32-4839-B722-6C32DF7A187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8" tIns="45715" rIns="91428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1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8" tIns="45715" rIns="91428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28" tIns="45715" rIns="91428" bIns="4571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F1500AE-F53F-475F-A036-705DBE1BEDC4}" type="datetimeFigureOut">
              <a:rPr lang="ko-KR" altLang="en-US"/>
              <a:pPr>
                <a:defRPr/>
              </a:pPr>
              <a:t>2024-11-06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28" tIns="45715" rIns="91428" bIns="4571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1" y="6356351"/>
            <a:ext cx="2133600" cy="365125"/>
          </a:xfrm>
          <a:prstGeom prst="rect">
            <a:avLst/>
          </a:prstGeom>
        </p:spPr>
        <p:txBody>
          <a:bodyPr vert="horz" lIns="91428" tIns="45715" rIns="91428" bIns="4571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9970144-4FEE-4F3C-BFBE-E606C745524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143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288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431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575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858" indent="-342858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8" indent="-285715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9" indent="-228572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2" indent="-228572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47" indent="-228572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90" indent="-228572" algn="l" defTabSz="91428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34" indent="-228572" algn="l" defTabSz="91428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78" indent="-228572" algn="l" defTabSz="91428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21" indent="-228572" algn="l" defTabSz="91428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3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8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1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5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8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62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6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9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424660"/>
              </p:ext>
            </p:extLst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관리실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6804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관리실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01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관리실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017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1781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2694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2581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 초소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3339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 초소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199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 초소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2736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문 초소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0019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 초소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2238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 초소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49935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6371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5856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2460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6127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7247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9942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2690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사무실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68608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09696" y="2870461"/>
            <a:ext cx="12690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사무실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72629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6" y="2870461"/>
            <a:ext cx="12690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사무실</a:t>
            </a:r>
            <a:r>
              <a:rPr lang="en-US" altLang="ko-KR" sz="140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97696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5" y="2870461"/>
            <a:ext cx="1577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)]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07620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5" y="2870461"/>
            <a:ext cx="1577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)]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7771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5" y="2870461"/>
            <a:ext cx="1577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)]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97233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2024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5" y="2870461"/>
            <a:ext cx="1577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)]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81626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1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5" y="2870461"/>
            <a:ext cx="1577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)]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788362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72A1333-9800-4212-AA49-5B5F638FA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0" y="6407130"/>
            <a:ext cx="9105553" cy="412677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HMC 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남양연구소 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타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운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기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숙</a:t>
            </a:r>
            <a:r>
              <a:rPr lang="en-US" altLang="ko-KR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1600" spc="30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</a:t>
            </a:r>
            <a:endParaRPr lang="en-US" altLang="ko-KR" sz="1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391BC-FAFF-43CC-8D9A-9EAEA9E9E3F9}"/>
              </a:ext>
            </a:extLst>
          </p:cNvPr>
          <p:cNvSpPr txBox="1"/>
          <p:nvPr/>
        </p:nvSpPr>
        <p:spPr>
          <a:xfrm>
            <a:off x="0" y="2846347"/>
            <a:ext cx="5562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마지막 </a:t>
            </a:r>
            <a:r>
              <a:rPr lang="ko-KR" altLang="en-US" sz="1600" dirty="0" err="1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퇴근자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및 교대 근무자 확인</a:t>
            </a:r>
            <a:r>
              <a:rPr lang="en-US" altLang="ko-KR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점검 후 기록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A4F42CE1-0E3C-463D-A614-094710C3A130}"/>
              </a:ext>
            </a:extLst>
          </p:cNvPr>
          <p:cNvGrpSpPr/>
          <p:nvPr/>
        </p:nvGrpSpPr>
        <p:grpSpPr>
          <a:xfrm>
            <a:off x="50490" y="26869"/>
            <a:ext cx="9043020" cy="2826067"/>
            <a:chOff x="50490" y="26869"/>
            <a:chExt cx="9043020" cy="2837722"/>
          </a:xfrm>
        </p:grpSpPr>
        <p:sp>
          <p:nvSpPr>
            <p:cNvPr id="4" name="직사각형 3"/>
            <p:cNvSpPr/>
            <p:nvPr/>
          </p:nvSpPr>
          <p:spPr>
            <a:xfrm>
              <a:off x="50490" y="26869"/>
              <a:ext cx="9043020" cy="28377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lIns="91428" tIns="45715" rIns="91428" bIns="45715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79512" y="56970"/>
              <a:ext cx="5761335" cy="575653"/>
            </a:xfrm>
            <a:prstGeom prst="rect">
              <a:avLst/>
            </a:prstGeom>
            <a:noFill/>
          </p:spPr>
          <p:txBody>
            <a:bodyPr wrap="square" lIns="91428" tIns="45715" rIns="91428" bIns="45715">
              <a:spAutoFit/>
            </a:bodyPr>
            <a:lstStyle/>
            <a:p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잠깐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 </a:t>
              </a:r>
              <a:r>
                <a:rPr kumimoji="0" lang="ko-KR" altLang="en-US" sz="3000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퇴근전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확인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(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)</a:t>
              </a:r>
              <a:r>
                <a:rPr kumimoji="0" lang="ko-KR" altLang="en-US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하셨나요</a:t>
              </a:r>
              <a:r>
                <a:rPr kumimoji="0" lang="en-US" altLang="ko-KR" sz="30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?</a:t>
              </a:r>
            </a:p>
          </p:txBody>
        </p:sp>
        <p:sp>
          <p:nvSpPr>
            <p:cNvPr id="13321" name="Text Box 9"/>
            <p:cNvSpPr txBox="1">
              <a:spLocks noChangeArrowheads="1"/>
            </p:cNvSpPr>
            <p:nvPr/>
          </p:nvSpPr>
          <p:spPr bwMode="auto">
            <a:xfrm>
              <a:off x="107504" y="642971"/>
              <a:ext cx="6264695" cy="2054398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square" lIns="91428" tIns="45715" rIns="91428" bIns="45715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불필요한 전원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전등</a:t>
              </a:r>
              <a:r>
                <a:rPr lang="en-US" altLang="ko-KR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차단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소등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        </a:t>
              </a:r>
              <a:r>
                <a:rPr lang="en-US" altLang="ko-KR" sz="150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컴퓨터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환풍기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선풍기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난방기구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충전기 </a:t>
              </a:r>
              <a:r>
                <a:rPr lang="en-US" altLang="ko-KR" sz="150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커피포트 등</a:t>
              </a:r>
              <a:r>
                <a:rPr lang="en-US" altLang="ko-KR" sz="15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사무실 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휴게실 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정리정돈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 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소화기</a:t>
              </a:r>
              <a:r>
                <a:rPr lang="en-US" altLang="ko-KR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소화전 주변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물건 적재 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4-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바닥에 기름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물 등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미끄러운 위험 요인 </a:t>
              </a:r>
              <a:r>
                <a:rPr lang="ko-KR" altLang="en-US" sz="1500" u="sng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</a:t>
              </a:r>
              <a:r>
                <a:rPr lang="ko-KR" altLang="en-US" sz="1500" u="sng" dirty="0" err="1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</a:t>
              </a:r>
              <a:r>
                <a:rPr lang="ko-KR" altLang="en-US" sz="1500" u="sng" smtClean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  <a:p>
              <a:pPr>
                <a:spcBef>
                  <a:spcPct val="50000"/>
                </a:spcBef>
              </a:pP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점검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5- </a:t>
              </a:r>
              <a:r>
                <a:rPr lang="ko-KR" altLang="en-US" sz="1500" u="sng" dirty="0">
                  <a:solidFill>
                    <a:srgbClr val="2616F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안전설비 </a:t>
              </a:r>
              <a:r>
                <a:rPr lang="ko-KR" altLang="en-US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정상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유지</a:t>
              </a:r>
              <a:r>
                <a:rPr lang="en-US" altLang="ko-KR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관리</a:t>
              </a:r>
              <a:r>
                <a:rPr lang="en-US" altLang="ko-KR" sz="1500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, </a:t>
              </a:r>
              <a:r>
                <a:rPr lang="ko-KR" altLang="en-US" sz="1500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사용 </a:t>
              </a:r>
              <a:r>
                <a:rPr lang="ko-KR" altLang="en-US" sz="1500" u="sng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확인 점검</a:t>
              </a:r>
              <a:endParaRPr lang="en-US" altLang="ko-KR" sz="1500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9" name="_x131420208" descr="EMB00002304314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786274" y="109434"/>
              <a:ext cx="613046" cy="515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6444208" y="74066"/>
              <a:ext cx="2635250" cy="461655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1428" tIns="45715" rIns="91428" bIns="45715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확인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/</a:t>
              </a:r>
              <a:r>
                <a:rPr kumimoji="0" lang="ko-KR" altLang="en-US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점검 필수 </a:t>
              </a:r>
              <a:r>
                <a:rPr kumimoji="0" lang="en-US" altLang="ko-KR" sz="2400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!!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0958C3C-FE46-4523-B178-ADF62ACF6E92}"/>
                </a:ext>
              </a:extLst>
            </p:cNvPr>
            <p:cNvSpPr txBox="1"/>
            <p:nvPr/>
          </p:nvSpPr>
          <p:spPr>
            <a:xfrm>
              <a:off x="6444208" y="2451185"/>
              <a:ext cx="26352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허가필증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ko-KR" altLang="en-US" sz="1400" u="sng" dirty="0" err="1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미부착</a:t>
              </a:r>
              <a:r>
                <a:rPr lang="ko-KR" altLang="en-US" sz="1400" u="sng" dirty="0">
                  <a:solidFill>
                    <a:srgbClr val="2616F6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제품 </a:t>
              </a:r>
              <a:r>
                <a:rPr lang="ko-KR" altLang="en-US" sz="1400" b="1" u="sng" dirty="0">
                  <a:solidFill>
                    <a:srgbClr val="FF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사용금지</a:t>
              </a: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0D23AED-0640-4DF3-91C2-85792E8ACB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3431" y="3202431"/>
          <a:ext cx="8980486" cy="31823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7795">
                  <a:extLst>
                    <a:ext uri="{9D8B030D-6E8A-4147-A177-3AD203B41FA5}">
                      <a16:colId xmlns:a16="http://schemas.microsoft.com/office/drawing/2014/main" val="1051022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060655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83080833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2471889127"/>
                    </a:ext>
                  </a:extLst>
                </a:gridCol>
                <a:gridCol w="557795">
                  <a:extLst>
                    <a:ext uri="{9D8B030D-6E8A-4147-A177-3AD203B41FA5}">
                      <a16:colId xmlns:a16="http://schemas.microsoft.com/office/drawing/2014/main" val="3617874098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213703726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039458754"/>
                    </a:ext>
                  </a:extLst>
                </a:gridCol>
                <a:gridCol w="1310816">
                  <a:extLst>
                    <a:ext uri="{9D8B030D-6E8A-4147-A177-3AD203B41FA5}">
                      <a16:colId xmlns:a16="http://schemas.microsoft.com/office/drawing/2014/main" val="494490923"/>
                    </a:ext>
                  </a:extLst>
                </a:gridCol>
              </a:tblGrid>
              <a:tr h="2490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날짜 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시간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점검자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점검 결과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73470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5740221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58218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93478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8193748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8641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029316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7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204795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340132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262885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942487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26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3880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27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652752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13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28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4088645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14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029229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15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30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54443"/>
                  </a:ext>
                </a:extLst>
              </a:tr>
              <a:tr h="18333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u="none" strike="noStrike" dirty="0">
                          <a:effectLst/>
                        </a:rPr>
                        <a:t>　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현대하모니 L" panose="02020603020101020101" pitchFamily="18" charset="-127"/>
                          <a:ea typeface="현대하모니 L" panose="02020603020101020101" pitchFamily="18" charset="-127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현대하모니 L" panose="02020603020101020101" pitchFamily="18" charset="-127"/>
                        <a:ea typeface="현대하모니 L" panose="02020603020101020101" pitchFamily="18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13447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3444AEB3-EF46-4C22-856D-D44BCE524121}"/>
              </a:ext>
            </a:extLst>
          </p:cNvPr>
          <p:cNvSpPr txBox="1"/>
          <p:nvPr/>
        </p:nvSpPr>
        <p:spPr>
          <a:xfrm>
            <a:off x="7858620" y="2875257"/>
            <a:ext cx="12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2025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2</a:t>
            </a:r>
            <a:r>
              <a:rPr lang="ko-KR" altLang="en-US" sz="1400" dirty="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월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9E8BE0-F652-4843-BA05-30A78DC160EB}"/>
              </a:ext>
            </a:extLst>
          </p:cNvPr>
          <p:cNvSpPr txBox="1"/>
          <p:nvPr/>
        </p:nvSpPr>
        <p:spPr>
          <a:xfrm>
            <a:off x="9463640" y="5365691"/>
            <a:ext cx="1590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사무실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7BF76B-F7ED-4613-849B-2F7500A28B3F}"/>
              </a:ext>
            </a:extLst>
          </p:cNvPr>
          <p:cNvSpPr txBox="1"/>
          <p:nvPr/>
        </p:nvSpPr>
        <p:spPr>
          <a:xfrm>
            <a:off x="9522232" y="453856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미화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EFB119-EA9F-4283-885B-E17DFE5D9341}"/>
              </a:ext>
            </a:extLst>
          </p:cNvPr>
          <p:cNvSpPr txBox="1"/>
          <p:nvPr/>
        </p:nvSpPr>
        <p:spPr>
          <a:xfrm>
            <a:off x="9489467" y="4808617"/>
            <a:ext cx="1757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女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BC4BB18-422D-4A46-A189-7E0D4541DCA8}"/>
              </a:ext>
            </a:extLst>
          </p:cNvPr>
          <p:cNvSpPr txBox="1"/>
          <p:nvPr/>
        </p:nvSpPr>
        <p:spPr>
          <a:xfrm>
            <a:off x="9380016" y="5102809"/>
            <a:ext cx="19910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그린푸드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  <a:r>
              <a:rPr lang="ko-KR" altLang="en-US" sz="1400" b="1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A0176B-8C23-43F4-AC5B-16AD0EE2E77B}"/>
              </a:ext>
            </a:extLst>
          </p:cNvPr>
          <p:cNvSpPr txBox="1"/>
          <p:nvPr/>
        </p:nvSpPr>
        <p:spPr>
          <a:xfrm>
            <a:off x="9522232" y="428209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보안 휴게실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D25D43-951C-4833-9344-F9EF48C6F1E2}"/>
              </a:ext>
            </a:extLst>
          </p:cNvPr>
          <p:cNvSpPr txBox="1"/>
          <p:nvPr/>
        </p:nvSpPr>
        <p:spPr>
          <a:xfrm>
            <a:off x="9421689" y="402096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후문초소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DD202B1-68C7-4EC8-849A-9C39BDE90EF2}"/>
              </a:ext>
            </a:extLst>
          </p:cNvPr>
          <p:cNvSpPr txBox="1"/>
          <p:nvPr/>
        </p:nvSpPr>
        <p:spPr>
          <a:xfrm>
            <a:off x="9421689" y="3764669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정문초소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8DDE63-F1CD-479F-B6F5-56C728BC0389}"/>
              </a:ext>
            </a:extLst>
          </p:cNvPr>
          <p:cNvSpPr txBox="1"/>
          <p:nvPr/>
        </p:nvSpPr>
        <p:spPr>
          <a:xfrm>
            <a:off x="9367418" y="352837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dirty="0" err="1">
                <a:latin typeface="현대하모니 B" panose="02020603020101020101" pitchFamily="18" charset="-127"/>
                <a:ea typeface="현대하모니 B" panose="02020603020101020101" pitchFamily="18" charset="-127"/>
              </a:rPr>
              <a:t>시설팀</a:t>
            </a:r>
            <a:r>
              <a:rPr lang="en-US" altLang="ko-KR" sz="1400" dirty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84333"/>
            <a:ext cx="2630729" cy="1868555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7756433" y="665532"/>
            <a:ext cx="806877" cy="331480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 flipH="1">
            <a:off x="6588224" y="817599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 flipH="1">
            <a:off x="6569651" y="927160"/>
            <a:ext cx="2376264" cy="1171241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331068" y="1190757"/>
            <a:ext cx="119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16F6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예시</a:t>
            </a:r>
            <a:endParaRPr lang="ko-KR" altLang="en-US" sz="3600">
              <a:solidFill>
                <a:srgbClr val="2616F6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1F8066-E2D0-4740-AE2D-536837842C8C}"/>
              </a:ext>
            </a:extLst>
          </p:cNvPr>
          <p:cNvSpPr txBox="1"/>
          <p:nvPr/>
        </p:nvSpPr>
        <p:spPr>
          <a:xfrm>
            <a:off x="5823255" y="2870461"/>
            <a:ext cx="1577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[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풀무원 휴게실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男</a:t>
            </a:r>
            <a:r>
              <a:rPr lang="en-US" altLang="ko-KR" sz="1400" smtClean="0">
                <a:latin typeface="현대하모니 B" panose="02020603020101020101" pitchFamily="18" charset="-127"/>
                <a:ea typeface="현대하모니 B" panose="02020603020101020101" pitchFamily="18" charset="-127"/>
              </a:rPr>
              <a:t>)]</a:t>
            </a:r>
            <a:endParaRPr lang="ko-KR" altLang="en-US" sz="1400" dirty="0"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9079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5659</TotalTime>
  <Words>6108</Words>
  <Application>Microsoft Office PowerPoint</Application>
  <PresentationFormat>화면 슬라이드 쇼(4:3)</PresentationFormat>
  <Paragraphs>2484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4" baseType="lpstr">
      <vt:lpstr>굴림</vt:lpstr>
      <vt:lpstr>맑은 고딕</vt:lpstr>
      <vt:lpstr>현대하모니 B</vt:lpstr>
      <vt:lpstr>현대하모니 L</vt:lpstr>
      <vt:lpstr>휴먼둥근헤드라인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내문서</dc:creator>
  <cp:lastModifiedBy>user</cp:lastModifiedBy>
  <cp:revision>197</cp:revision>
  <cp:lastPrinted>2023-10-29T23:59:52Z</cp:lastPrinted>
  <dcterms:created xsi:type="dcterms:W3CDTF">2013-07-05T06:36:51Z</dcterms:created>
  <dcterms:modified xsi:type="dcterms:W3CDTF">2024-11-06T00:46:59Z</dcterms:modified>
</cp:coreProperties>
</file>